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5"/>
  </p:notesMasterIdLst>
  <p:handoutMasterIdLst>
    <p:handoutMasterId r:id="rId6"/>
  </p:handoutMasterIdLst>
  <p:sldIdLst>
    <p:sldId id="259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1590" y="-612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 smtClean="0"/>
              <a:t>Total Responses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June 23,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Watersmeet </a:t>
            </a:r>
            <a:r>
              <a:rPr dirty="0"/>
              <a:t>is looking to expand its </a:t>
            </a:r>
            <a:r>
              <a:rPr dirty="0" err="1"/>
              <a:t>programme</a:t>
            </a:r>
            <a:r>
              <a:rPr dirty="0"/>
              <a:t>.  Which of these events would you come to at Watersmeet? (tick all that apply)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309    Skipped: 3</a:t>
            </a:r>
          </a:p>
        </p:txBody>
      </p:sp>
      <p:pic>
        <p:nvPicPr>
          <p:cNvPr id="4" name="Picture 3" descr="table107061914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984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289</TotalTime>
  <Words>14</Words>
  <Application>Microsoft Office PowerPoint</Application>
  <PresentationFormat>On-screen Show (16:9)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SM-template-20140529</vt:lpstr>
      <vt:lpstr>Data slides</vt:lpstr>
      <vt:lpstr>Response Summary</vt:lpstr>
      <vt:lpstr>Watersmeet is looking to expand its programme.  Which of these events would you come to at Watersmeet? (tick all that apply)</vt:lpstr>
    </vt:vector>
  </TitlesOfParts>
  <Company>SurveyMonkey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Josh Sills</cp:lastModifiedBy>
  <cp:revision>42</cp:revision>
  <dcterms:created xsi:type="dcterms:W3CDTF">2014-01-30T23:18:11Z</dcterms:created>
  <dcterms:modified xsi:type="dcterms:W3CDTF">2017-06-23T15:45:48Z</dcterms:modified>
</cp:coreProperties>
</file>