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5"/>
  </p:notesMasterIdLst>
  <p:handoutMasterIdLst>
    <p:handoutMasterId r:id="rId6"/>
  </p:handoutMasterIdLst>
  <p:sldIdLst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590" y="-61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August 21,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Watersmeet </a:t>
            </a:r>
            <a:r>
              <a:rPr dirty="0"/>
              <a:t>is looking to expand its </a:t>
            </a:r>
            <a:r>
              <a:rPr dirty="0" err="1"/>
              <a:t>programme</a:t>
            </a:r>
            <a:r>
              <a:rPr dirty="0"/>
              <a:t>.  Which of these events would you come to at Watersmeet? (tick all that apply)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309    Skipped: 3</a:t>
            </a:r>
          </a:p>
        </p:txBody>
      </p:sp>
      <p:pic>
        <p:nvPicPr>
          <p:cNvPr id="4" name="Picture 3" descr="table10706191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98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3654" y="-29702"/>
            <a:ext cx="1120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Appendix 4</a:t>
            </a:r>
            <a:endParaRPr lang="en-GB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289</TotalTime>
  <Words>16</Words>
  <Application>Microsoft Office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SM-template-20140529</vt:lpstr>
      <vt:lpstr>Data slides</vt:lpstr>
      <vt:lpstr>Response Summary</vt:lpstr>
      <vt:lpstr>Watersmeet is looking to expand its programme.  Which of these events would you come to at Watersmeet? (tick all that apply)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Charlotte Taffel</cp:lastModifiedBy>
  <cp:revision>44</cp:revision>
  <dcterms:created xsi:type="dcterms:W3CDTF">2014-01-30T23:18:11Z</dcterms:created>
  <dcterms:modified xsi:type="dcterms:W3CDTF">2017-08-21T14:43:33Z</dcterms:modified>
</cp:coreProperties>
</file>